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8" r:id="rId2"/>
    <p:sldId id="290" r:id="rId3"/>
    <p:sldId id="319" r:id="rId4"/>
    <p:sldId id="320" r:id="rId5"/>
    <p:sldId id="321" r:id="rId6"/>
    <p:sldId id="322" r:id="rId7"/>
    <p:sldId id="326" r:id="rId8"/>
    <p:sldId id="329" r:id="rId9"/>
    <p:sldId id="330" r:id="rId10"/>
    <p:sldId id="324" r:id="rId11"/>
    <p:sldId id="327" r:id="rId12"/>
    <p:sldId id="323" r:id="rId13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CC66"/>
    <a:srgbClr val="FFFF99"/>
    <a:srgbClr val="CCCC00"/>
    <a:srgbClr val="CCFF33"/>
    <a:srgbClr val="CCFF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87017" autoAdjust="0"/>
  </p:normalViewPr>
  <p:slideViewPr>
    <p:cSldViewPr>
      <p:cViewPr varScale="1">
        <p:scale>
          <a:sx n="70" d="100"/>
          <a:sy n="70" d="100"/>
        </p:scale>
        <p:origin x="117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2B230F1-532C-4F65-9031-9FDC265F7CEE}" type="datetimeFigureOut">
              <a:rPr lang="zh-TW" altLang="en-US"/>
              <a:pPr>
                <a:defRPr/>
              </a:pPr>
              <a:t>2017/8/9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CB0073E-B95B-43F9-8FEA-694CE2EB82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578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mtClean="0"/>
              <a:t>DomainName</a:t>
            </a:r>
            <a:r>
              <a:rPr lang="zh-TW" altLang="en-US" smtClean="0"/>
              <a:t>也不用再買</a:t>
            </a: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A16AE79-C319-4538-97F1-78E336D8D2B7}" type="slidenum">
              <a:rPr lang="zh-TW" altLang="en-US"/>
              <a:pPr eaLnBrk="1" hangingPunct="1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8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首頁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7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1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96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2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49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 descr="1007簡報內頁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916238" y="1628775"/>
            <a:ext cx="6192837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SMES </a:t>
            </a:r>
          </a:p>
          <a:p>
            <a:pPr>
              <a:defRPr/>
            </a:pPr>
            <a:r>
              <a:rPr lang="zh-TW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流程優化</a:t>
            </a:r>
            <a:endParaRPr lang="zh-TW" altLang="en-US" sz="6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150938"/>
            <a:ext cx="9129712" cy="57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字方塊 3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不要單純打斷，要引導使用者進入流程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字方塊 2"/>
          <p:cNvSpPr txBox="1">
            <a:spLocks noChangeArrowheads="1"/>
          </p:cNvSpPr>
          <p:nvPr/>
        </p:nvSpPr>
        <p:spPr bwMode="auto">
          <a:xfrm>
            <a:off x="-1905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操作按鈕意義不明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176338"/>
            <a:ext cx="73437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349500"/>
            <a:ext cx="6881812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3850" y="765175"/>
            <a:ext cx="5781675" cy="46624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圖片解析度不佳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介面識別度明度調整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色系統一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流程常被訊息完全中斷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無意義的動作及轉頁太多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贅詞需精簡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按鈕增加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可配合帳號權限預先帶出可用及常用的選項及資訊，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需要可再另行調整查詢參數。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87788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字方塊 1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988"/>
            <a:ext cx="9110663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一級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工藝派工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生產任務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字方塊 1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訊息監控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171575"/>
            <a:ext cx="9147175" cy="571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字方塊 1"/>
          <p:cNvSpPr txBox="1">
            <a:spLocks noChangeArrowheads="1"/>
          </p:cNvSpPr>
          <p:nvPr/>
        </p:nvSpPr>
        <p:spPr bwMode="auto">
          <a:xfrm>
            <a:off x="179388" y="620713"/>
            <a:ext cx="237172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派工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派工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生產線工作平台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作業人員工作平台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作業區工作平台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質量檢驗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外包作業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入庫作業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例外處理</a:t>
            </a: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監控面板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制令查詢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暫停紀錄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不良原因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良率查詢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設備稼動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機台生產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OEE</a:t>
            </a: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生產現況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67" name="文字方塊 3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目前架構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125538"/>
            <a:ext cx="9172575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159</Words>
  <Application>Microsoft Office PowerPoint</Application>
  <PresentationFormat>如螢幕大小 (4:3)</PresentationFormat>
  <Paragraphs>46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eve</dc:creator>
  <cp:lastModifiedBy>哈姆圓</cp:lastModifiedBy>
  <cp:revision>400</cp:revision>
  <dcterms:created xsi:type="dcterms:W3CDTF">2011-03-01T07:14:01Z</dcterms:created>
  <dcterms:modified xsi:type="dcterms:W3CDTF">2017-08-09T03:28:41Z</dcterms:modified>
</cp:coreProperties>
</file>